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91359-C53B-48B9-8B7C-05647E676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particle model for the gas state (1/2)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4BF37A-6E4D-4733-B2B1-1BE2C375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ECE71-688F-4E5D-AB13-28FA17C624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1</a:t>
            </a:r>
            <a:r>
              <a:rPr lang="en-GB" dirty="0"/>
              <a:t> This gas jar contains carbon dioxide at room</a:t>
            </a:r>
          </a:p>
          <a:p>
            <a:r>
              <a:rPr lang="en-GB" dirty="0"/>
              <a:t>   temperature.</a:t>
            </a:r>
          </a:p>
          <a:p>
            <a:endParaRPr lang="en-GB" dirty="0"/>
          </a:p>
          <a:p>
            <a:r>
              <a:rPr lang="en-GB" dirty="0"/>
              <a:t>   It is in the gas state.</a:t>
            </a:r>
          </a:p>
          <a:p>
            <a:endParaRPr lang="en-GB" dirty="0"/>
          </a:p>
          <a:p>
            <a:r>
              <a:rPr lang="en-GB" dirty="0"/>
              <a:t>   Which of </a:t>
            </a:r>
            <a:r>
              <a:rPr lang="en-GB" b="1" dirty="0"/>
              <a:t>A</a:t>
            </a:r>
            <a:r>
              <a:rPr lang="en-GB" dirty="0"/>
              <a:t>, </a:t>
            </a:r>
            <a:r>
              <a:rPr lang="en-GB" b="1" dirty="0"/>
              <a:t>B</a:t>
            </a:r>
            <a:r>
              <a:rPr lang="en-GB" dirty="0"/>
              <a:t>, </a:t>
            </a:r>
            <a:r>
              <a:rPr lang="en-GB" b="1" dirty="0"/>
              <a:t>C </a:t>
            </a:r>
            <a:r>
              <a:rPr lang="en-GB" dirty="0"/>
              <a:t>or </a:t>
            </a:r>
            <a:r>
              <a:rPr lang="en-GB" b="1" dirty="0"/>
              <a:t>D</a:t>
            </a:r>
            <a:r>
              <a:rPr lang="en-GB" dirty="0"/>
              <a:t> best describes it?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7F202-AD2E-4EB1-A800-E043C0BAB7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It is made of particles which are ‘gassy’ -  like tiny puffs of gas.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133FF8-C44F-4863-B11D-E697D0DE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There are particles dotted about in the carbon dioxide.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BEB1A7-AA49-42B2-A904-8EA7DEDC55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It is made of particles which are not like little puffs of carbon dioxide gas.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D65EE2-F4B0-4F97-86B6-2F3A69FE1E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It does not have any particles.</a:t>
            </a:r>
          </a:p>
        </p:txBody>
      </p:sp>
      <p:pic>
        <p:nvPicPr>
          <p:cNvPr id="9" name="Picture 3" descr="PowerPoint Slide Show - [Substances and States.ppt [Compatibility Mode]]">
            <a:extLst>
              <a:ext uri="{FF2B5EF4-FFF2-40B4-BE49-F238E27FC236}">
                <a16:creationId xmlns:a16="http://schemas.microsoft.com/office/drawing/2014/main" id="{D1EFC51C-EFD5-4A77-A01D-02B902035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566" y="971925"/>
            <a:ext cx="2217234" cy="1890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768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36347-1908-4C57-928A-E8985C1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particle model for the gas state (2/2)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C3AFBB-9BDB-438E-A1D6-3DCA7DFF3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34B4F-3451-40FA-AC28-2CB0DE49B8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9160" y="871479"/>
            <a:ext cx="6022917" cy="965868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2</a:t>
            </a:r>
            <a:r>
              <a:rPr lang="en-GB" dirty="0"/>
              <a:t> Imagine you could see the particles in this sample</a:t>
            </a:r>
          </a:p>
          <a:p>
            <a:r>
              <a:rPr lang="en-GB" dirty="0"/>
              <a:t>   of carbon dioxide.</a:t>
            </a:r>
          </a:p>
          <a:p>
            <a:r>
              <a:rPr lang="en-GB" dirty="0"/>
              <a:t>   Which diagram best matches what would you see?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8A7C0-2535-4D88-BDDB-B6D5262946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A Particles not moving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BB6C3-A923-4FEC-A631-FF0647F6191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/>
              <a:t>B Particles moving freely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304619-5A36-4F18-AE68-A996EC05884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 dirty="0"/>
              <a:t>D Particles moving freely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2B14161-7B44-4045-8B7E-F02C4642430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GB" dirty="0"/>
              <a:t>C Particles not moving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743A598-4919-424D-A776-8F6118381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949" y="729568"/>
            <a:ext cx="1551920" cy="124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15D368-6BA1-4684-A827-917088967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102" y="2152680"/>
            <a:ext cx="1390008" cy="13290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993518-8406-4146-BA4E-EF20E7BC47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278" y="2152681"/>
            <a:ext cx="1390008" cy="13290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27AA0F-46CA-43D2-83A5-B9A23E205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102" y="4096692"/>
            <a:ext cx="1390008" cy="13351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028E49B-FA61-4AE7-B901-FAE9501D00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278" y="4096692"/>
            <a:ext cx="1390008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68553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103</TotalTime>
  <Words>147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A particle model for the gas state (1/2)</vt:lpstr>
      <vt:lpstr>A particle model for the gas state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2018-03-01T12:56:42Z</dcterms:created>
  <dcterms:modified xsi:type="dcterms:W3CDTF">2018-06-14T14:23:13Z</dcterms:modified>
</cp:coreProperties>
</file>